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82" r:id="rId5"/>
    <p:sldId id="259" r:id="rId6"/>
    <p:sldId id="261" r:id="rId7"/>
    <p:sldId id="263" r:id="rId8"/>
    <p:sldId id="264" r:id="rId9"/>
    <p:sldId id="28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FDD67-F77E-4EAE-A5AD-C10A6E50ED32}" v="31" dt="2023-08-18T10:32:08.002"/>
    <p1510:client id="{1D047A2C-5A5F-4DFA-B340-3CE17EAED6B5}" v="65" dt="2023-08-17T11:02:49.802"/>
    <p1510:client id="{2D35508A-0F46-4B44-B9B2-D900009B7E31}" v="671" dt="2023-08-21T16:32:46.359"/>
    <p1510:client id="{41395F0C-B6F0-48B8-84B6-E518EFB74727}" v="6" dt="2023-08-14T14:24:14.428"/>
    <p1510:client id="{41D0AD2E-A900-4131-BE02-CD2F790B01BF}" v="478" dt="2023-08-17T11:53:26.899"/>
    <p1510:client id="{60332440-A184-43F2-8384-A11EF601699F}" v="294" dt="2023-08-13T17:03:16.741"/>
    <p1510:client id="{75E18D43-8430-481D-A5F6-425626FC2764}" v="237" dt="2023-08-21T15:14:08.434"/>
    <p1510:client id="{D96E2DFD-127E-427B-BCA5-C716542126CE}" v="582" dt="2023-08-18T12:22:36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7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A1335E-3CCD-4305-B023-6B667A8FD5A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A7BE9CF-096F-4873-B34F-EEF6D1EDAC62}">
      <dgm:prSet/>
      <dgm:spPr/>
      <dgm:t>
        <a:bodyPr/>
        <a:lstStyle/>
        <a:p>
          <a:r>
            <a:rPr lang="en-US" dirty="0"/>
            <a:t>This project is based on laptop price prediction, where we classify the laptop price based on the specifications of the laptop.</a:t>
          </a:r>
        </a:p>
      </dgm:t>
    </dgm:pt>
    <dgm:pt modelId="{65C4D11F-1A99-49A1-BF7E-4E3D4C1DF309}" type="parTrans" cxnId="{191C7800-8CC6-4E74-ACED-72D41365AC0F}">
      <dgm:prSet/>
      <dgm:spPr/>
      <dgm:t>
        <a:bodyPr/>
        <a:lstStyle/>
        <a:p>
          <a:endParaRPr lang="en-US"/>
        </a:p>
      </dgm:t>
    </dgm:pt>
    <dgm:pt modelId="{06E5BB7C-AD4E-42AE-BD35-DCCD8173620D}" type="sibTrans" cxnId="{191C7800-8CC6-4E74-ACED-72D41365AC0F}">
      <dgm:prSet/>
      <dgm:spPr/>
      <dgm:t>
        <a:bodyPr/>
        <a:lstStyle/>
        <a:p>
          <a:endParaRPr lang="en-US"/>
        </a:p>
      </dgm:t>
    </dgm:pt>
    <dgm:pt modelId="{D19CBB08-0373-4FBA-A799-2A32E131D2EA}">
      <dgm:prSet/>
      <dgm:spPr/>
      <dgm:t>
        <a:bodyPr/>
        <a:lstStyle/>
        <a:p>
          <a:r>
            <a:rPr lang="en-US" dirty="0"/>
            <a:t>The goal of this project is to accurately predict the prices of laptops based on the various features</a:t>
          </a:r>
          <a:r>
            <a:rPr lang="en-US" dirty="0">
              <a:latin typeface="Avenir Next LT Pro"/>
            </a:rPr>
            <a:t>.</a:t>
          </a:r>
          <a:endParaRPr lang="en-US" dirty="0"/>
        </a:p>
      </dgm:t>
    </dgm:pt>
    <dgm:pt modelId="{B96E0F04-AC9D-47E3-9166-486D90E1C3D0}" type="parTrans" cxnId="{84039335-2474-4733-B933-ED14716CBEC0}">
      <dgm:prSet/>
      <dgm:spPr/>
      <dgm:t>
        <a:bodyPr/>
        <a:lstStyle/>
        <a:p>
          <a:endParaRPr lang="en-US"/>
        </a:p>
      </dgm:t>
    </dgm:pt>
    <dgm:pt modelId="{C82EAF2C-2424-4EEC-8801-C6B2D7643779}" type="sibTrans" cxnId="{84039335-2474-4733-B933-ED14716CBEC0}">
      <dgm:prSet/>
      <dgm:spPr/>
      <dgm:t>
        <a:bodyPr/>
        <a:lstStyle/>
        <a:p>
          <a:endParaRPr lang="en-US"/>
        </a:p>
      </dgm:t>
    </dgm:pt>
    <dgm:pt modelId="{2CB16AC7-8D60-4658-AC49-73F316CC827C}" type="pres">
      <dgm:prSet presAssocID="{94A1335E-3CCD-4305-B023-6B667A8FD5A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0A61B3-D46B-4E29-98EB-1FF5625B5294}" type="pres">
      <dgm:prSet presAssocID="{4A7BE9CF-096F-4873-B34F-EEF6D1EDAC62}" presName="hierRoot1" presStyleCnt="0"/>
      <dgm:spPr/>
    </dgm:pt>
    <dgm:pt modelId="{A958259D-F0D0-4D59-82A6-169FA9AE4913}" type="pres">
      <dgm:prSet presAssocID="{4A7BE9CF-096F-4873-B34F-EEF6D1EDAC62}" presName="composite" presStyleCnt="0"/>
      <dgm:spPr/>
    </dgm:pt>
    <dgm:pt modelId="{EBD5C331-97C3-4668-BA8B-6B9C21800FD1}" type="pres">
      <dgm:prSet presAssocID="{4A7BE9CF-096F-4873-B34F-EEF6D1EDAC62}" presName="background" presStyleLbl="node0" presStyleIdx="0" presStyleCnt="2"/>
      <dgm:spPr/>
    </dgm:pt>
    <dgm:pt modelId="{55E599E1-665B-4AF5-B67F-66C71A13DF42}" type="pres">
      <dgm:prSet presAssocID="{4A7BE9CF-096F-4873-B34F-EEF6D1EDAC62}" presName="text" presStyleLbl="fgAcc0" presStyleIdx="0" presStyleCnt="2">
        <dgm:presLayoutVars>
          <dgm:chPref val="3"/>
        </dgm:presLayoutVars>
      </dgm:prSet>
      <dgm:spPr/>
    </dgm:pt>
    <dgm:pt modelId="{3BA54504-8772-4BAF-A1AC-8912C0FF8111}" type="pres">
      <dgm:prSet presAssocID="{4A7BE9CF-096F-4873-B34F-EEF6D1EDAC62}" presName="hierChild2" presStyleCnt="0"/>
      <dgm:spPr/>
    </dgm:pt>
    <dgm:pt modelId="{D844476D-71AE-4C0D-B2F1-00FB5294FA6C}" type="pres">
      <dgm:prSet presAssocID="{D19CBB08-0373-4FBA-A799-2A32E131D2EA}" presName="hierRoot1" presStyleCnt="0"/>
      <dgm:spPr/>
    </dgm:pt>
    <dgm:pt modelId="{C3007B8A-43FE-44F8-B2CE-618A82ED6A02}" type="pres">
      <dgm:prSet presAssocID="{D19CBB08-0373-4FBA-A799-2A32E131D2EA}" presName="composite" presStyleCnt="0"/>
      <dgm:spPr/>
    </dgm:pt>
    <dgm:pt modelId="{E88C5772-BA63-487E-AD83-F9138F922C23}" type="pres">
      <dgm:prSet presAssocID="{D19CBB08-0373-4FBA-A799-2A32E131D2EA}" presName="background" presStyleLbl="node0" presStyleIdx="1" presStyleCnt="2"/>
      <dgm:spPr/>
    </dgm:pt>
    <dgm:pt modelId="{D1285D2A-96C0-4AF0-913A-43B5127B7375}" type="pres">
      <dgm:prSet presAssocID="{D19CBB08-0373-4FBA-A799-2A32E131D2EA}" presName="text" presStyleLbl="fgAcc0" presStyleIdx="1" presStyleCnt="2">
        <dgm:presLayoutVars>
          <dgm:chPref val="3"/>
        </dgm:presLayoutVars>
      </dgm:prSet>
      <dgm:spPr/>
    </dgm:pt>
    <dgm:pt modelId="{A4735603-83C9-4E38-B84B-DC1E9EDAAC37}" type="pres">
      <dgm:prSet presAssocID="{D19CBB08-0373-4FBA-A799-2A32E131D2EA}" presName="hierChild2" presStyleCnt="0"/>
      <dgm:spPr/>
    </dgm:pt>
  </dgm:ptLst>
  <dgm:cxnLst>
    <dgm:cxn modelId="{191C7800-8CC6-4E74-ACED-72D41365AC0F}" srcId="{94A1335E-3CCD-4305-B023-6B667A8FD5AA}" destId="{4A7BE9CF-096F-4873-B34F-EEF6D1EDAC62}" srcOrd="0" destOrd="0" parTransId="{65C4D11F-1A99-49A1-BF7E-4E3D4C1DF309}" sibTransId="{06E5BB7C-AD4E-42AE-BD35-DCCD8173620D}"/>
    <dgm:cxn modelId="{84039335-2474-4733-B933-ED14716CBEC0}" srcId="{94A1335E-3CCD-4305-B023-6B667A8FD5AA}" destId="{D19CBB08-0373-4FBA-A799-2A32E131D2EA}" srcOrd="1" destOrd="0" parTransId="{B96E0F04-AC9D-47E3-9166-486D90E1C3D0}" sibTransId="{C82EAF2C-2424-4EEC-8801-C6B2D7643779}"/>
    <dgm:cxn modelId="{269A7144-9DC4-48FC-A2C7-35266918BE9B}" type="presOf" srcId="{D19CBB08-0373-4FBA-A799-2A32E131D2EA}" destId="{D1285D2A-96C0-4AF0-913A-43B5127B7375}" srcOrd="0" destOrd="0" presId="urn:microsoft.com/office/officeart/2005/8/layout/hierarchy1"/>
    <dgm:cxn modelId="{D29B2165-EC2C-4F2A-98C7-7DBD3A9065D2}" type="presOf" srcId="{4A7BE9CF-096F-4873-B34F-EEF6D1EDAC62}" destId="{55E599E1-665B-4AF5-B67F-66C71A13DF42}" srcOrd="0" destOrd="0" presId="urn:microsoft.com/office/officeart/2005/8/layout/hierarchy1"/>
    <dgm:cxn modelId="{0EB3DABC-6274-44B8-A948-86BC44C93541}" type="presOf" srcId="{94A1335E-3CCD-4305-B023-6B667A8FD5AA}" destId="{2CB16AC7-8D60-4658-AC49-73F316CC827C}" srcOrd="0" destOrd="0" presId="urn:microsoft.com/office/officeart/2005/8/layout/hierarchy1"/>
    <dgm:cxn modelId="{C0CE9A94-F998-43A0-8152-F163525FE5FB}" type="presParOf" srcId="{2CB16AC7-8D60-4658-AC49-73F316CC827C}" destId="{B80A61B3-D46B-4E29-98EB-1FF5625B5294}" srcOrd="0" destOrd="0" presId="urn:microsoft.com/office/officeart/2005/8/layout/hierarchy1"/>
    <dgm:cxn modelId="{D02C12E3-8C74-4616-837D-95EEECAC7380}" type="presParOf" srcId="{B80A61B3-D46B-4E29-98EB-1FF5625B5294}" destId="{A958259D-F0D0-4D59-82A6-169FA9AE4913}" srcOrd="0" destOrd="0" presId="urn:microsoft.com/office/officeart/2005/8/layout/hierarchy1"/>
    <dgm:cxn modelId="{E02C125F-41AE-4E47-81AE-94F8A9262C60}" type="presParOf" srcId="{A958259D-F0D0-4D59-82A6-169FA9AE4913}" destId="{EBD5C331-97C3-4668-BA8B-6B9C21800FD1}" srcOrd="0" destOrd="0" presId="urn:microsoft.com/office/officeart/2005/8/layout/hierarchy1"/>
    <dgm:cxn modelId="{435AAF0F-E653-424C-8965-1EF9E8E988EC}" type="presParOf" srcId="{A958259D-F0D0-4D59-82A6-169FA9AE4913}" destId="{55E599E1-665B-4AF5-B67F-66C71A13DF42}" srcOrd="1" destOrd="0" presId="urn:microsoft.com/office/officeart/2005/8/layout/hierarchy1"/>
    <dgm:cxn modelId="{0E6E6AEF-3E88-43A5-B47E-B8772DAD0CC3}" type="presParOf" srcId="{B80A61B3-D46B-4E29-98EB-1FF5625B5294}" destId="{3BA54504-8772-4BAF-A1AC-8912C0FF8111}" srcOrd="1" destOrd="0" presId="urn:microsoft.com/office/officeart/2005/8/layout/hierarchy1"/>
    <dgm:cxn modelId="{CBF5A46B-940A-48F2-B3BB-A59460F2D1B0}" type="presParOf" srcId="{2CB16AC7-8D60-4658-AC49-73F316CC827C}" destId="{D844476D-71AE-4C0D-B2F1-00FB5294FA6C}" srcOrd="1" destOrd="0" presId="urn:microsoft.com/office/officeart/2005/8/layout/hierarchy1"/>
    <dgm:cxn modelId="{803DC1D4-82DC-4BA0-964E-4B2BC39CEDD5}" type="presParOf" srcId="{D844476D-71AE-4C0D-B2F1-00FB5294FA6C}" destId="{C3007B8A-43FE-44F8-B2CE-618A82ED6A02}" srcOrd="0" destOrd="0" presId="urn:microsoft.com/office/officeart/2005/8/layout/hierarchy1"/>
    <dgm:cxn modelId="{1B45621B-4616-497B-86A8-BE79CD9C86E5}" type="presParOf" srcId="{C3007B8A-43FE-44F8-B2CE-618A82ED6A02}" destId="{E88C5772-BA63-487E-AD83-F9138F922C23}" srcOrd="0" destOrd="0" presId="urn:microsoft.com/office/officeart/2005/8/layout/hierarchy1"/>
    <dgm:cxn modelId="{F77B3DC7-1573-476D-9A2F-19F110884010}" type="presParOf" srcId="{C3007B8A-43FE-44F8-B2CE-618A82ED6A02}" destId="{D1285D2A-96C0-4AF0-913A-43B5127B7375}" srcOrd="1" destOrd="0" presId="urn:microsoft.com/office/officeart/2005/8/layout/hierarchy1"/>
    <dgm:cxn modelId="{58475774-6E86-4E0F-A0F8-C4E59333553E}" type="presParOf" srcId="{D844476D-71AE-4C0D-B2F1-00FB5294FA6C}" destId="{A4735603-83C9-4E38-B84B-DC1E9EDAAC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C23A78-0FA8-4D80-88DF-CEFEA43E548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F6E8D4-4DA5-4AFD-AEE4-16472B9DD03E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A2695893-F231-4182-B1F8-07EC2A08A29E}" type="parTrans" cxnId="{366547AF-C2B8-4BF9-8184-D99E4C4FB301}">
      <dgm:prSet/>
      <dgm:spPr/>
      <dgm:t>
        <a:bodyPr/>
        <a:lstStyle/>
        <a:p>
          <a:endParaRPr lang="en-US"/>
        </a:p>
      </dgm:t>
    </dgm:pt>
    <dgm:pt modelId="{FE9ED84D-9F77-4840-A290-2DECC666EE6C}" type="sibTrans" cxnId="{366547AF-C2B8-4BF9-8184-D99E4C4FB301}">
      <dgm:prSet/>
      <dgm:spPr/>
      <dgm:t>
        <a:bodyPr/>
        <a:lstStyle/>
        <a:p>
          <a:endParaRPr lang="en-US"/>
        </a:p>
      </dgm:t>
    </dgm:pt>
    <dgm:pt modelId="{6A812B87-EF99-4C56-8BD4-E760948CCED4}">
      <dgm:prSet/>
      <dgm:spPr/>
      <dgm:t>
        <a:bodyPr/>
        <a:lstStyle/>
        <a:p>
          <a:r>
            <a:rPr lang="en-US"/>
            <a:t>Data Mining</a:t>
          </a:r>
        </a:p>
      </dgm:t>
    </dgm:pt>
    <dgm:pt modelId="{AF8ABDB7-3444-42B2-ACAF-BA29B534D37E}" type="parTrans" cxnId="{D396CDB0-6DBD-4CA7-BF9C-1404F154A077}">
      <dgm:prSet/>
      <dgm:spPr/>
      <dgm:t>
        <a:bodyPr/>
        <a:lstStyle/>
        <a:p>
          <a:endParaRPr lang="en-US"/>
        </a:p>
      </dgm:t>
    </dgm:pt>
    <dgm:pt modelId="{085D642E-AF1F-4DA3-AE3C-3F4BD44862C5}" type="sibTrans" cxnId="{D396CDB0-6DBD-4CA7-BF9C-1404F154A077}">
      <dgm:prSet/>
      <dgm:spPr/>
      <dgm:t>
        <a:bodyPr/>
        <a:lstStyle/>
        <a:p>
          <a:endParaRPr lang="en-US"/>
        </a:p>
      </dgm:t>
    </dgm:pt>
    <dgm:pt modelId="{0811AAAD-6283-4C43-B11D-F612A13B4F9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1A4517C6-949B-4C31-82EC-1FA4C7D8AA11}" type="parTrans" cxnId="{2BA374BF-CE93-4CDA-80DF-B5870F850D45}">
      <dgm:prSet/>
      <dgm:spPr/>
      <dgm:t>
        <a:bodyPr/>
        <a:lstStyle/>
        <a:p>
          <a:endParaRPr lang="en-US"/>
        </a:p>
      </dgm:t>
    </dgm:pt>
    <dgm:pt modelId="{2D224B89-A389-4C03-9212-ECD2BB2D825D}" type="sibTrans" cxnId="{2BA374BF-CE93-4CDA-80DF-B5870F850D45}">
      <dgm:prSet/>
      <dgm:spPr/>
      <dgm:t>
        <a:bodyPr/>
        <a:lstStyle/>
        <a:p>
          <a:endParaRPr lang="en-US"/>
        </a:p>
      </dgm:t>
    </dgm:pt>
    <dgm:pt modelId="{2ACDD268-7A70-4502-90EF-4B14434692EF}">
      <dgm:prSet/>
      <dgm:spPr/>
      <dgm:t>
        <a:bodyPr/>
        <a:lstStyle/>
        <a:p>
          <a:r>
            <a:rPr lang="en-US"/>
            <a:t>Data Visualization</a:t>
          </a:r>
        </a:p>
      </dgm:t>
    </dgm:pt>
    <dgm:pt modelId="{5E220F32-8E7C-44A6-862D-D34CCDD622A4}" type="parTrans" cxnId="{15B2E29D-3CBB-4F28-9F69-A7E4CC793A2B}">
      <dgm:prSet/>
      <dgm:spPr/>
      <dgm:t>
        <a:bodyPr/>
        <a:lstStyle/>
        <a:p>
          <a:endParaRPr lang="en-US"/>
        </a:p>
      </dgm:t>
    </dgm:pt>
    <dgm:pt modelId="{C7F2949D-CC80-4BBC-9D79-6CCB2EA6B254}" type="sibTrans" cxnId="{15B2E29D-3CBB-4F28-9F69-A7E4CC793A2B}">
      <dgm:prSet/>
      <dgm:spPr/>
      <dgm:t>
        <a:bodyPr/>
        <a:lstStyle/>
        <a:p>
          <a:endParaRPr lang="en-US"/>
        </a:p>
      </dgm:t>
    </dgm:pt>
    <dgm:pt modelId="{2B2C856E-B61C-47FC-93AD-3648ABA3F390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CF0B40B0-CC02-4CBB-B671-2103951A6632}" type="parTrans" cxnId="{F790FB1D-661C-4A24-B7BC-74D14D641ADB}">
      <dgm:prSet/>
      <dgm:spPr/>
      <dgm:t>
        <a:bodyPr/>
        <a:lstStyle/>
        <a:p>
          <a:endParaRPr lang="en-US"/>
        </a:p>
      </dgm:t>
    </dgm:pt>
    <dgm:pt modelId="{741396E5-2A7E-4B17-A842-AAB8106C9E64}" type="sibTrans" cxnId="{F790FB1D-661C-4A24-B7BC-74D14D641ADB}">
      <dgm:prSet/>
      <dgm:spPr/>
      <dgm:t>
        <a:bodyPr/>
        <a:lstStyle/>
        <a:p>
          <a:endParaRPr lang="en-US"/>
        </a:p>
      </dgm:t>
    </dgm:pt>
    <dgm:pt modelId="{B42B47B6-7DD9-45A4-BBF9-B1179234C32B}">
      <dgm:prSet/>
      <dgm:spPr/>
      <dgm:t>
        <a:bodyPr/>
        <a:lstStyle/>
        <a:p>
          <a:r>
            <a:rPr lang="en-US"/>
            <a:t>Predictive Modeling</a:t>
          </a:r>
        </a:p>
      </dgm:t>
    </dgm:pt>
    <dgm:pt modelId="{9EEB4927-2C19-4A47-A743-0A51AC4435A7}" type="parTrans" cxnId="{D4CC1461-9F6A-48C0-993A-DBD406DB883E}">
      <dgm:prSet/>
      <dgm:spPr/>
      <dgm:t>
        <a:bodyPr/>
        <a:lstStyle/>
        <a:p>
          <a:endParaRPr lang="en-US"/>
        </a:p>
      </dgm:t>
    </dgm:pt>
    <dgm:pt modelId="{36DD9353-4CFD-4A76-A378-9608B348466D}" type="sibTrans" cxnId="{D4CC1461-9F6A-48C0-993A-DBD406DB883E}">
      <dgm:prSet/>
      <dgm:spPr/>
      <dgm:t>
        <a:bodyPr/>
        <a:lstStyle/>
        <a:p>
          <a:endParaRPr lang="en-US"/>
        </a:p>
      </dgm:t>
    </dgm:pt>
    <dgm:pt modelId="{BA281B05-BD3E-4E3C-A231-89159C4446BE}" type="pres">
      <dgm:prSet presAssocID="{CDC23A78-0FA8-4D80-88DF-CEFEA43E5482}" presName="Name0" presStyleCnt="0">
        <dgm:presLayoutVars>
          <dgm:dir/>
          <dgm:resizeHandles val="exact"/>
        </dgm:presLayoutVars>
      </dgm:prSet>
      <dgm:spPr/>
    </dgm:pt>
    <dgm:pt modelId="{05B6DCE4-9C89-478E-A445-704659715A77}" type="pres">
      <dgm:prSet presAssocID="{11F6E8D4-4DA5-4AFD-AEE4-16472B9DD03E}" presName="node" presStyleLbl="node1" presStyleIdx="0" presStyleCnt="6">
        <dgm:presLayoutVars>
          <dgm:bulletEnabled val="1"/>
        </dgm:presLayoutVars>
      </dgm:prSet>
      <dgm:spPr/>
    </dgm:pt>
    <dgm:pt modelId="{0775FA46-CB87-4BAA-B8F6-5DD263C24DC4}" type="pres">
      <dgm:prSet presAssocID="{FE9ED84D-9F77-4840-A290-2DECC666EE6C}" presName="sibTrans" presStyleLbl="sibTrans1D1" presStyleIdx="0" presStyleCnt="5"/>
      <dgm:spPr/>
    </dgm:pt>
    <dgm:pt modelId="{902456E9-2C9C-4D43-857C-E50CA51A9AA3}" type="pres">
      <dgm:prSet presAssocID="{FE9ED84D-9F77-4840-A290-2DECC666EE6C}" presName="connectorText" presStyleLbl="sibTrans1D1" presStyleIdx="0" presStyleCnt="5"/>
      <dgm:spPr/>
    </dgm:pt>
    <dgm:pt modelId="{FE6DC86D-F303-48E7-8408-0D629AE5C83C}" type="pres">
      <dgm:prSet presAssocID="{6A812B87-EF99-4C56-8BD4-E760948CCED4}" presName="node" presStyleLbl="node1" presStyleIdx="1" presStyleCnt="6">
        <dgm:presLayoutVars>
          <dgm:bulletEnabled val="1"/>
        </dgm:presLayoutVars>
      </dgm:prSet>
      <dgm:spPr/>
    </dgm:pt>
    <dgm:pt modelId="{165574AF-10E8-4964-913A-E7DE04B40C3D}" type="pres">
      <dgm:prSet presAssocID="{085D642E-AF1F-4DA3-AE3C-3F4BD44862C5}" presName="sibTrans" presStyleLbl="sibTrans1D1" presStyleIdx="1" presStyleCnt="5"/>
      <dgm:spPr/>
    </dgm:pt>
    <dgm:pt modelId="{FD9F7F57-7EBA-4FBB-96E8-15A3C4508239}" type="pres">
      <dgm:prSet presAssocID="{085D642E-AF1F-4DA3-AE3C-3F4BD44862C5}" presName="connectorText" presStyleLbl="sibTrans1D1" presStyleIdx="1" presStyleCnt="5"/>
      <dgm:spPr/>
    </dgm:pt>
    <dgm:pt modelId="{94FD8D03-4C33-45E9-96AE-3B7848EC5DCA}" type="pres">
      <dgm:prSet presAssocID="{0811AAAD-6283-4C43-B11D-F612A13B4F9D}" presName="node" presStyleLbl="node1" presStyleIdx="2" presStyleCnt="6">
        <dgm:presLayoutVars>
          <dgm:bulletEnabled val="1"/>
        </dgm:presLayoutVars>
      </dgm:prSet>
      <dgm:spPr/>
    </dgm:pt>
    <dgm:pt modelId="{200E068F-0823-420F-8962-DF8AE6B1171C}" type="pres">
      <dgm:prSet presAssocID="{2D224B89-A389-4C03-9212-ECD2BB2D825D}" presName="sibTrans" presStyleLbl="sibTrans1D1" presStyleIdx="2" presStyleCnt="5"/>
      <dgm:spPr/>
    </dgm:pt>
    <dgm:pt modelId="{18A6C5F7-DE69-43E0-9606-822180D57733}" type="pres">
      <dgm:prSet presAssocID="{2D224B89-A389-4C03-9212-ECD2BB2D825D}" presName="connectorText" presStyleLbl="sibTrans1D1" presStyleIdx="2" presStyleCnt="5"/>
      <dgm:spPr/>
    </dgm:pt>
    <dgm:pt modelId="{A9600059-33E9-4DCD-93FE-DDA7A1978D8C}" type="pres">
      <dgm:prSet presAssocID="{2ACDD268-7A70-4502-90EF-4B14434692EF}" presName="node" presStyleLbl="node1" presStyleIdx="3" presStyleCnt="6">
        <dgm:presLayoutVars>
          <dgm:bulletEnabled val="1"/>
        </dgm:presLayoutVars>
      </dgm:prSet>
      <dgm:spPr/>
    </dgm:pt>
    <dgm:pt modelId="{BAD6FC21-3A63-45CE-89E9-92F8AA338E3B}" type="pres">
      <dgm:prSet presAssocID="{C7F2949D-CC80-4BBC-9D79-6CCB2EA6B254}" presName="sibTrans" presStyleLbl="sibTrans1D1" presStyleIdx="3" presStyleCnt="5"/>
      <dgm:spPr/>
    </dgm:pt>
    <dgm:pt modelId="{B41CC947-A1DF-4453-9D78-101EA77DA259}" type="pres">
      <dgm:prSet presAssocID="{C7F2949D-CC80-4BBC-9D79-6CCB2EA6B254}" presName="connectorText" presStyleLbl="sibTrans1D1" presStyleIdx="3" presStyleCnt="5"/>
      <dgm:spPr/>
    </dgm:pt>
    <dgm:pt modelId="{60C079AB-BCF1-460B-939B-663230005F0C}" type="pres">
      <dgm:prSet presAssocID="{2B2C856E-B61C-47FC-93AD-3648ABA3F390}" presName="node" presStyleLbl="node1" presStyleIdx="4" presStyleCnt="6">
        <dgm:presLayoutVars>
          <dgm:bulletEnabled val="1"/>
        </dgm:presLayoutVars>
      </dgm:prSet>
      <dgm:spPr/>
    </dgm:pt>
    <dgm:pt modelId="{FBB20777-1979-48AC-9F1C-3B4CF38E990E}" type="pres">
      <dgm:prSet presAssocID="{741396E5-2A7E-4B17-A842-AAB8106C9E64}" presName="sibTrans" presStyleLbl="sibTrans1D1" presStyleIdx="4" presStyleCnt="5"/>
      <dgm:spPr/>
    </dgm:pt>
    <dgm:pt modelId="{ABD705B2-18F9-46FF-951C-4D569598E33C}" type="pres">
      <dgm:prSet presAssocID="{741396E5-2A7E-4B17-A842-AAB8106C9E64}" presName="connectorText" presStyleLbl="sibTrans1D1" presStyleIdx="4" presStyleCnt="5"/>
      <dgm:spPr/>
    </dgm:pt>
    <dgm:pt modelId="{C20E99CA-05ED-4A78-A456-BE3E4DE10DBB}" type="pres">
      <dgm:prSet presAssocID="{B42B47B6-7DD9-45A4-BBF9-B1179234C32B}" presName="node" presStyleLbl="node1" presStyleIdx="5" presStyleCnt="6">
        <dgm:presLayoutVars>
          <dgm:bulletEnabled val="1"/>
        </dgm:presLayoutVars>
      </dgm:prSet>
      <dgm:spPr/>
    </dgm:pt>
  </dgm:ptLst>
  <dgm:cxnLst>
    <dgm:cxn modelId="{6C50AB19-AD55-45BE-AA17-59CBCD969003}" type="presOf" srcId="{085D642E-AF1F-4DA3-AE3C-3F4BD44862C5}" destId="{FD9F7F57-7EBA-4FBB-96E8-15A3C4508239}" srcOrd="1" destOrd="0" presId="urn:microsoft.com/office/officeart/2016/7/layout/RepeatingBendingProcessNew"/>
    <dgm:cxn modelId="{F790FB1D-661C-4A24-B7BC-74D14D641ADB}" srcId="{CDC23A78-0FA8-4D80-88DF-CEFEA43E5482}" destId="{2B2C856E-B61C-47FC-93AD-3648ABA3F390}" srcOrd="4" destOrd="0" parTransId="{CF0B40B0-CC02-4CBB-B671-2103951A6632}" sibTransId="{741396E5-2A7E-4B17-A842-AAB8106C9E64}"/>
    <dgm:cxn modelId="{9BF94D2D-3DD7-4242-974B-1F4E9FF53ECF}" type="presOf" srcId="{2D224B89-A389-4C03-9212-ECD2BB2D825D}" destId="{200E068F-0823-420F-8962-DF8AE6B1171C}" srcOrd="0" destOrd="0" presId="urn:microsoft.com/office/officeart/2016/7/layout/RepeatingBendingProcessNew"/>
    <dgm:cxn modelId="{618D5232-96E3-40BB-A39B-168702ECB489}" type="presOf" srcId="{741396E5-2A7E-4B17-A842-AAB8106C9E64}" destId="{FBB20777-1979-48AC-9F1C-3B4CF38E990E}" srcOrd="0" destOrd="0" presId="urn:microsoft.com/office/officeart/2016/7/layout/RepeatingBendingProcessNew"/>
    <dgm:cxn modelId="{8D6CCF3E-E704-4CC2-A907-C4E73E9D493A}" type="presOf" srcId="{CDC23A78-0FA8-4D80-88DF-CEFEA43E5482}" destId="{BA281B05-BD3E-4E3C-A231-89159C4446BE}" srcOrd="0" destOrd="0" presId="urn:microsoft.com/office/officeart/2016/7/layout/RepeatingBendingProcessNew"/>
    <dgm:cxn modelId="{D4CC1461-9F6A-48C0-993A-DBD406DB883E}" srcId="{CDC23A78-0FA8-4D80-88DF-CEFEA43E5482}" destId="{B42B47B6-7DD9-45A4-BBF9-B1179234C32B}" srcOrd="5" destOrd="0" parTransId="{9EEB4927-2C19-4A47-A743-0A51AC4435A7}" sibTransId="{36DD9353-4CFD-4A76-A378-9608B348466D}"/>
    <dgm:cxn modelId="{DC3A6642-2B44-4E3B-9504-76445510470B}" type="presOf" srcId="{2ACDD268-7A70-4502-90EF-4B14434692EF}" destId="{A9600059-33E9-4DCD-93FE-DDA7A1978D8C}" srcOrd="0" destOrd="0" presId="urn:microsoft.com/office/officeart/2016/7/layout/RepeatingBendingProcessNew"/>
    <dgm:cxn modelId="{94874B62-FBF1-4AE4-901B-2A428BE26816}" type="presOf" srcId="{0811AAAD-6283-4C43-B11D-F612A13B4F9D}" destId="{94FD8D03-4C33-45E9-96AE-3B7848EC5DCA}" srcOrd="0" destOrd="0" presId="urn:microsoft.com/office/officeart/2016/7/layout/RepeatingBendingProcessNew"/>
    <dgm:cxn modelId="{1E377947-F349-42CC-8E63-1378D19FBAF6}" type="presOf" srcId="{C7F2949D-CC80-4BBC-9D79-6CCB2EA6B254}" destId="{B41CC947-A1DF-4453-9D78-101EA77DA259}" srcOrd="1" destOrd="0" presId="urn:microsoft.com/office/officeart/2016/7/layout/RepeatingBendingProcessNew"/>
    <dgm:cxn modelId="{9874A96A-5C2A-479D-9E3A-5B2901DAA90C}" type="presOf" srcId="{2B2C856E-B61C-47FC-93AD-3648ABA3F390}" destId="{60C079AB-BCF1-460B-939B-663230005F0C}" srcOrd="0" destOrd="0" presId="urn:microsoft.com/office/officeart/2016/7/layout/RepeatingBendingProcessNew"/>
    <dgm:cxn modelId="{67A9EA53-4953-4CF3-AF31-413C376FA92A}" type="presOf" srcId="{B42B47B6-7DD9-45A4-BBF9-B1179234C32B}" destId="{C20E99CA-05ED-4A78-A456-BE3E4DE10DBB}" srcOrd="0" destOrd="0" presId="urn:microsoft.com/office/officeart/2016/7/layout/RepeatingBendingProcessNew"/>
    <dgm:cxn modelId="{4DFFF77E-EE1E-4360-96E0-635F0675B1AC}" type="presOf" srcId="{FE9ED84D-9F77-4840-A290-2DECC666EE6C}" destId="{902456E9-2C9C-4D43-857C-E50CA51A9AA3}" srcOrd="1" destOrd="0" presId="urn:microsoft.com/office/officeart/2016/7/layout/RepeatingBendingProcessNew"/>
    <dgm:cxn modelId="{CB226F96-63FF-4D56-9CBB-77800F100534}" type="presOf" srcId="{741396E5-2A7E-4B17-A842-AAB8106C9E64}" destId="{ABD705B2-18F9-46FF-951C-4D569598E33C}" srcOrd="1" destOrd="0" presId="urn:microsoft.com/office/officeart/2016/7/layout/RepeatingBendingProcessNew"/>
    <dgm:cxn modelId="{15B2E29D-3CBB-4F28-9F69-A7E4CC793A2B}" srcId="{CDC23A78-0FA8-4D80-88DF-CEFEA43E5482}" destId="{2ACDD268-7A70-4502-90EF-4B14434692EF}" srcOrd="3" destOrd="0" parTransId="{5E220F32-8E7C-44A6-862D-D34CCDD622A4}" sibTransId="{C7F2949D-CC80-4BBC-9D79-6CCB2EA6B254}"/>
    <dgm:cxn modelId="{96FD219F-3E9F-4287-A214-6D6F1F0E3F5A}" type="presOf" srcId="{2D224B89-A389-4C03-9212-ECD2BB2D825D}" destId="{18A6C5F7-DE69-43E0-9606-822180D57733}" srcOrd="1" destOrd="0" presId="urn:microsoft.com/office/officeart/2016/7/layout/RepeatingBendingProcessNew"/>
    <dgm:cxn modelId="{2715E39F-86E9-44CC-B17E-1E35A251681A}" type="presOf" srcId="{6A812B87-EF99-4C56-8BD4-E760948CCED4}" destId="{FE6DC86D-F303-48E7-8408-0D629AE5C83C}" srcOrd="0" destOrd="0" presId="urn:microsoft.com/office/officeart/2016/7/layout/RepeatingBendingProcessNew"/>
    <dgm:cxn modelId="{366547AF-C2B8-4BF9-8184-D99E4C4FB301}" srcId="{CDC23A78-0FA8-4D80-88DF-CEFEA43E5482}" destId="{11F6E8D4-4DA5-4AFD-AEE4-16472B9DD03E}" srcOrd="0" destOrd="0" parTransId="{A2695893-F231-4182-B1F8-07EC2A08A29E}" sibTransId="{FE9ED84D-9F77-4840-A290-2DECC666EE6C}"/>
    <dgm:cxn modelId="{D396CDB0-6DBD-4CA7-BF9C-1404F154A077}" srcId="{CDC23A78-0FA8-4D80-88DF-CEFEA43E5482}" destId="{6A812B87-EF99-4C56-8BD4-E760948CCED4}" srcOrd="1" destOrd="0" parTransId="{AF8ABDB7-3444-42B2-ACAF-BA29B534D37E}" sibTransId="{085D642E-AF1F-4DA3-AE3C-3F4BD44862C5}"/>
    <dgm:cxn modelId="{2BA374BF-CE93-4CDA-80DF-B5870F850D45}" srcId="{CDC23A78-0FA8-4D80-88DF-CEFEA43E5482}" destId="{0811AAAD-6283-4C43-B11D-F612A13B4F9D}" srcOrd="2" destOrd="0" parTransId="{1A4517C6-949B-4C31-82EC-1FA4C7D8AA11}" sibTransId="{2D224B89-A389-4C03-9212-ECD2BB2D825D}"/>
    <dgm:cxn modelId="{D2B501D3-7E50-4CFE-94F8-F4BD738D2A25}" type="presOf" srcId="{C7F2949D-CC80-4BBC-9D79-6CCB2EA6B254}" destId="{BAD6FC21-3A63-45CE-89E9-92F8AA338E3B}" srcOrd="0" destOrd="0" presId="urn:microsoft.com/office/officeart/2016/7/layout/RepeatingBendingProcessNew"/>
    <dgm:cxn modelId="{31F9EEF5-3AC2-4809-8D53-8749485BCBE0}" type="presOf" srcId="{11F6E8D4-4DA5-4AFD-AEE4-16472B9DD03E}" destId="{05B6DCE4-9C89-478E-A445-704659715A77}" srcOrd="0" destOrd="0" presId="urn:microsoft.com/office/officeart/2016/7/layout/RepeatingBendingProcessNew"/>
    <dgm:cxn modelId="{33ACFFF5-F5CB-4729-A472-FC393F2E540A}" type="presOf" srcId="{FE9ED84D-9F77-4840-A290-2DECC666EE6C}" destId="{0775FA46-CB87-4BAA-B8F6-5DD263C24DC4}" srcOrd="0" destOrd="0" presId="urn:microsoft.com/office/officeart/2016/7/layout/RepeatingBendingProcessNew"/>
    <dgm:cxn modelId="{06285DFB-6D1C-420E-B6A5-2B2781F361EC}" type="presOf" srcId="{085D642E-AF1F-4DA3-AE3C-3F4BD44862C5}" destId="{165574AF-10E8-4964-913A-E7DE04B40C3D}" srcOrd="0" destOrd="0" presId="urn:microsoft.com/office/officeart/2016/7/layout/RepeatingBendingProcessNew"/>
    <dgm:cxn modelId="{BD700C52-E9FF-4CCB-84DF-13F90B8C184A}" type="presParOf" srcId="{BA281B05-BD3E-4E3C-A231-89159C4446BE}" destId="{05B6DCE4-9C89-478E-A445-704659715A77}" srcOrd="0" destOrd="0" presId="urn:microsoft.com/office/officeart/2016/7/layout/RepeatingBendingProcessNew"/>
    <dgm:cxn modelId="{BB0A9ABC-B937-4A33-98E3-D3F03D7980C1}" type="presParOf" srcId="{BA281B05-BD3E-4E3C-A231-89159C4446BE}" destId="{0775FA46-CB87-4BAA-B8F6-5DD263C24DC4}" srcOrd="1" destOrd="0" presId="urn:microsoft.com/office/officeart/2016/7/layout/RepeatingBendingProcessNew"/>
    <dgm:cxn modelId="{2E58319A-8D4E-4C84-B468-475A83AA6C74}" type="presParOf" srcId="{0775FA46-CB87-4BAA-B8F6-5DD263C24DC4}" destId="{902456E9-2C9C-4D43-857C-E50CA51A9AA3}" srcOrd="0" destOrd="0" presId="urn:microsoft.com/office/officeart/2016/7/layout/RepeatingBendingProcessNew"/>
    <dgm:cxn modelId="{DC703D1F-80AA-4F6F-A9FF-3E05F6D8A1CB}" type="presParOf" srcId="{BA281B05-BD3E-4E3C-A231-89159C4446BE}" destId="{FE6DC86D-F303-48E7-8408-0D629AE5C83C}" srcOrd="2" destOrd="0" presId="urn:microsoft.com/office/officeart/2016/7/layout/RepeatingBendingProcessNew"/>
    <dgm:cxn modelId="{0DF3B46B-DAEB-4477-B642-639B01F94D49}" type="presParOf" srcId="{BA281B05-BD3E-4E3C-A231-89159C4446BE}" destId="{165574AF-10E8-4964-913A-E7DE04B40C3D}" srcOrd="3" destOrd="0" presId="urn:microsoft.com/office/officeart/2016/7/layout/RepeatingBendingProcessNew"/>
    <dgm:cxn modelId="{AC2DABCF-1EBB-4459-9030-7B66BFE86BCB}" type="presParOf" srcId="{165574AF-10E8-4964-913A-E7DE04B40C3D}" destId="{FD9F7F57-7EBA-4FBB-96E8-15A3C4508239}" srcOrd="0" destOrd="0" presId="urn:microsoft.com/office/officeart/2016/7/layout/RepeatingBendingProcessNew"/>
    <dgm:cxn modelId="{F8159526-5ED9-44DF-BE46-E603100FDB0F}" type="presParOf" srcId="{BA281B05-BD3E-4E3C-A231-89159C4446BE}" destId="{94FD8D03-4C33-45E9-96AE-3B7848EC5DCA}" srcOrd="4" destOrd="0" presId="urn:microsoft.com/office/officeart/2016/7/layout/RepeatingBendingProcessNew"/>
    <dgm:cxn modelId="{6C80FB03-81BD-4204-A14D-118686370749}" type="presParOf" srcId="{BA281B05-BD3E-4E3C-A231-89159C4446BE}" destId="{200E068F-0823-420F-8962-DF8AE6B1171C}" srcOrd="5" destOrd="0" presId="urn:microsoft.com/office/officeart/2016/7/layout/RepeatingBendingProcessNew"/>
    <dgm:cxn modelId="{3E897CE2-032E-4BAB-82AA-C8578E5B9C12}" type="presParOf" srcId="{200E068F-0823-420F-8962-DF8AE6B1171C}" destId="{18A6C5F7-DE69-43E0-9606-822180D57733}" srcOrd="0" destOrd="0" presId="urn:microsoft.com/office/officeart/2016/7/layout/RepeatingBendingProcessNew"/>
    <dgm:cxn modelId="{F2EF4245-C339-47C4-9FFD-5359FA5A9822}" type="presParOf" srcId="{BA281B05-BD3E-4E3C-A231-89159C4446BE}" destId="{A9600059-33E9-4DCD-93FE-DDA7A1978D8C}" srcOrd="6" destOrd="0" presId="urn:microsoft.com/office/officeart/2016/7/layout/RepeatingBendingProcessNew"/>
    <dgm:cxn modelId="{D0DEB400-B9BD-4708-90A3-CD1930696440}" type="presParOf" srcId="{BA281B05-BD3E-4E3C-A231-89159C4446BE}" destId="{BAD6FC21-3A63-45CE-89E9-92F8AA338E3B}" srcOrd="7" destOrd="0" presId="urn:microsoft.com/office/officeart/2016/7/layout/RepeatingBendingProcessNew"/>
    <dgm:cxn modelId="{3B7B0F60-979C-4299-B274-C9330A36B014}" type="presParOf" srcId="{BAD6FC21-3A63-45CE-89E9-92F8AA338E3B}" destId="{B41CC947-A1DF-4453-9D78-101EA77DA259}" srcOrd="0" destOrd="0" presId="urn:microsoft.com/office/officeart/2016/7/layout/RepeatingBendingProcessNew"/>
    <dgm:cxn modelId="{2245C6FB-7816-4DF8-9267-31A5744BB31E}" type="presParOf" srcId="{BA281B05-BD3E-4E3C-A231-89159C4446BE}" destId="{60C079AB-BCF1-460B-939B-663230005F0C}" srcOrd="8" destOrd="0" presId="urn:microsoft.com/office/officeart/2016/7/layout/RepeatingBendingProcessNew"/>
    <dgm:cxn modelId="{6B167395-199F-45A3-9996-726643E5E8B8}" type="presParOf" srcId="{BA281B05-BD3E-4E3C-A231-89159C4446BE}" destId="{FBB20777-1979-48AC-9F1C-3B4CF38E990E}" srcOrd="9" destOrd="0" presId="urn:microsoft.com/office/officeart/2016/7/layout/RepeatingBendingProcessNew"/>
    <dgm:cxn modelId="{29739464-F6B8-4D2C-B496-915434779E9D}" type="presParOf" srcId="{FBB20777-1979-48AC-9F1C-3B4CF38E990E}" destId="{ABD705B2-18F9-46FF-951C-4D569598E33C}" srcOrd="0" destOrd="0" presId="urn:microsoft.com/office/officeart/2016/7/layout/RepeatingBendingProcessNew"/>
    <dgm:cxn modelId="{83C93641-F67F-4B47-962E-89DD038A8178}" type="presParOf" srcId="{BA281B05-BD3E-4E3C-A231-89159C4446BE}" destId="{C20E99CA-05ED-4A78-A456-BE3E4DE10DBB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5C331-97C3-4668-BA8B-6B9C21800FD1}">
      <dsp:nvSpPr>
        <dsp:cNvPr id="0" name=""/>
        <dsp:cNvSpPr/>
      </dsp:nvSpPr>
      <dsp:spPr>
        <a:xfrm>
          <a:off x="80956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599E1-665B-4AF5-B67F-66C71A13DF42}">
      <dsp:nvSpPr>
        <dsp:cNvPr id="0" name=""/>
        <dsp:cNvSpPr/>
      </dsp:nvSpPr>
      <dsp:spPr>
        <a:xfrm>
          <a:off x="60135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This project is based on laptop price prediction, where we classify the laptop price based on the specifications of the laptop.</a:t>
          </a:r>
        </a:p>
      </dsp:txBody>
      <dsp:txXfrm>
        <a:off x="688463" y="581604"/>
        <a:ext cx="4509367" cy="2799859"/>
      </dsp:txXfrm>
    </dsp:sp>
    <dsp:sp modelId="{E88C5772-BA63-487E-AD83-F9138F922C23}">
      <dsp:nvSpPr>
        <dsp:cNvPr id="0" name=""/>
        <dsp:cNvSpPr/>
      </dsp:nvSpPr>
      <dsp:spPr>
        <a:xfrm>
          <a:off x="5805337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85D2A-96C0-4AF0-913A-43B5127B7375}">
      <dsp:nvSpPr>
        <dsp:cNvPr id="0" name=""/>
        <dsp:cNvSpPr/>
      </dsp:nvSpPr>
      <dsp:spPr>
        <a:xfrm>
          <a:off x="632573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goal of this project is to accurately predict the prices of laptops based on the various features</a:t>
          </a:r>
          <a:r>
            <a:rPr lang="en-US" sz="2700" kern="1200" dirty="0">
              <a:latin typeface="Avenir Next LT Pro"/>
            </a:rPr>
            <a:t>.</a:t>
          </a:r>
          <a:endParaRPr lang="en-US" sz="2700" kern="1200" dirty="0"/>
        </a:p>
      </dsp:txBody>
      <dsp:txXfrm>
        <a:off x="6412843" y="581604"/>
        <a:ext cx="4509367" cy="2799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5FA46-CB87-4BAA-B8F6-5DD263C24DC4}">
      <dsp:nvSpPr>
        <dsp:cNvPr id="0" name=""/>
        <dsp:cNvSpPr/>
      </dsp:nvSpPr>
      <dsp:spPr>
        <a:xfrm>
          <a:off x="2838596" y="1021332"/>
          <a:ext cx="6223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3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3464" y="1063787"/>
        <a:ext cx="32649" cy="6529"/>
      </dsp:txXfrm>
    </dsp:sp>
    <dsp:sp modelId="{05B6DCE4-9C89-478E-A445-704659715A77}">
      <dsp:nvSpPr>
        <dsp:cNvPr id="0" name=""/>
        <dsp:cNvSpPr/>
      </dsp:nvSpPr>
      <dsp:spPr>
        <a:xfrm>
          <a:off x="1329" y="215332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Problem Statement</a:t>
          </a:r>
        </a:p>
      </dsp:txBody>
      <dsp:txXfrm>
        <a:off x="1329" y="215332"/>
        <a:ext cx="2839066" cy="1703440"/>
      </dsp:txXfrm>
    </dsp:sp>
    <dsp:sp modelId="{165574AF-10E8-4964-913A-E7DE04B40C3D}">
      <dsp:nvSpPr>
        <dsp:cNvPr id="0" name=""/>
        <dsp:cNvSpPr/>
      </dsp:nvSpPr>
      <dsp:spPr>
        <a:xfrm>
          <a:off x="1420863" y="1916972"/>
          <a:ext cx="3492052" cy="622385"/>
        </a:xfrm>
        <a:custGeom>
          <a:avLst/>
          <a:gdLst/>
          <a:ahLst/>
          <a:cxnLst/>
          <a:rect l="0" t="0" r="0" b="0"/>
          <a:pathLst>
            <a:path>
              <a:moveTo>
                <a:pt x="3492052" y="0"/>
              </a:moveTo>
              <a:lnTo>
                <a:pt x="3492052" y="328292"/>
              </a:lnTo>
              <a:lnTo>
                <a:pt x="0" y="328292"/>
              </a:lnTo>
              <a:lnTo>
                <a:pt x="0" y="62238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8075" y="2224900"/>
        <a:ext cx="177628" cy="6529"/>
      </dsp:txXfrm>
    </dsp:sp>
    <dsp:sp modelId="{FE6DC86D-F303-48E7-8408-0D629AE5C83C}">
      <dsp:nvSpPr>
        <dsp:cNvPr id="0" name=""/>
        <dsp:cNvSpPr/>
      </dsp:nvSpPr>
      <dsp:spPr>
        <a:xfrm>
          <a:off x="3493382" y="215332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Data Mining</a:t>
          </a:r>
        </a:p>
      </dsp:txBody>
      <dsp:txXfrm>
        <a:off x="3493382" y="215332"/>
        <a:ext cx="2839066" cy="1703440"/>
      </dsp:txXfrm>
    </dsp:sp>
    <dsp:sp modelId="{200E068F-0823-420F-8962-DF8AE6B1171C}">
      <dsp:nvSpPr>
        <dsp:cNvPr id="0" name=""/>
        <dsp:cNvSpPr/>
      </dsp:nvSpPr>
      <dsp:spPr>
        <a:xfrm>
          <a:off x="2838596" y="3377758"/>
          <a:ext cx="6223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3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3464" y="3420213"/>
        <a:ext cx="32649" cy="6529"/>
      </dsp:txXfrm>
    </dsp:sp>
    <dsp:sp modelId="{94FD8D03-4C33-45E9-96AE-3B7848EC5DCA}">
      <dsp:nvSpPr>
        <dsp:cNvPr id="0" name=""/>
        <dsp:cNvSpPr/>
      </dsp:nvSpPr>
      <dsp:spPr>
        <a:xfrm>
          <a:off x="1329" y="2571757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Data Cleaning</a:t>
          </a:r>
        </a:p>
      </dsp:txBody>
      <dsp:txXfrm>
        <a:off x="1329" y="2571757"/>
        <a:ext cx="2839066" cy="1703440"/>
      </dsp:txXfrm>
    </dsp:sp>
    <dsp:sp modelId="{BAD6FC21-3A63-45CE-89E9-92F8AA338E3B}">
      <dsp:nvSpPr>
        <dsp:cNvPr id="0" name=""/>
        <dsp:cNvSpPr/>
      </dsp:nvSpPr>
      <dsp:spPr>
        <a:xfrm>
          <a:off x="1420863" y="4273398"/>
          <a:ext cx="3492052" cy="622385"/>
        </a:xfrm>
        <a:custGeom>
          <a:avLst/>
          <a:gdLst/>
          <a:ahLst/>
          <a:cxnLst/>
          <a:rect l="0" t="0" r="0" b="0"/>
          <a:pathLst>
            <a:path>
              <a:moveTo>
                <a:pt x="3492052" y="0"/>
              </a:moveTo>
              <a:lnTo>
                <a:pt x="3492052" y="328292"/>
              </a:lnTo>
              <a:lnTo>
                <a:pt x="0" y="328292"/>
              </a:lnTo>
              <a:lnTo>
                <a:pt x="0" y="62238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8075" y="4581325"/>
        <a:ext cx="177628" cy="6529"/>
      </dsp:txXfrm>
    </dsp:sp>
    <dsp:sp modelId="{A9600059-33E9-4DCD-93FE-DDA7A1978D8C}">
      <dsp:nvSpPr>
        <dsp:cNvPr id="0" name=""/>
        <dsp:cNvSpPr/>
      </dsp:nvSpPr>
      <dsp:spPr>
        <a:xfrm>
          <a:off x="3493382" y="2571757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Data Visualization</a:t>
          </a:r>
        </a:p>
      </dsp:txBody>
      <dsp:txXfrm>
        <a:off x="3493382" y="2571757"/>
        <a:ext cx="2839066" cy="1703440"/>
      </dsp:txXfrm>
    </dsp:sp>
    <dsp:sp modelId="{FBB20777-1979-48AC-9F1C-3B4CF38E990E}">
      <dsp:nvSpPr>
        <dsp:cNvPr id="0" name=""/>
        <dsp:cNvSpPr/>
      </dsp:nvSpPr>
      <dsp:spPr>
        <a:xfrm>
          <a:off x="2838596" y="5734183"/>
          <a:ext cx="6223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3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3464" y="5776638"/>
        <a:ext cx="32649" cy="6529"/>
      </dsp:txXfrm>
    </dsp:sp>
    <dsp:sp modelId="{60C079AB-BCF1-460B-939B-663230005F0C}">
      <dsp:nvSpPr>
        <dsp:cNvPr id="0" name=""/>
        <dsp:cNvSpPr/>
      </dsp:nvSpPr>
      <dsp:spPr>
        <a:xfrm>
          <a:off x="1329" y="4928183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Feature Engineering</a:t>
          </a:r>
        </a:p>
      </dsp:txBody>
      <dsp:txXfrm>
        <a:off x="1329" y="4928183"/>
        <a:ext cx="2839066" cy="1703440"/>
      </dsp:txXfrm>
    </dsp:sp>
    <dsp:sp modelId="{C20E99CA-05ED-4A78-A456-BE3E4DE10DBB}">
      <dsp:nvSpPr>
        <dsp:cNvPr id="0" name=""/>
        <dsp:cNvSpPr/>
      </dsp:nvSpPr>
      <dsp:spPr>
        <a:xfrm>
          <a:off x="3493382" y="4928183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Predictive Modeling</a:t>
          </a:r>
        </a:p>
      </dsp:txBody>
      <dsp:txXfrm>
        <a:off x="3493382" y="4928183"/>
        <a:ext cx="2839066" cy="1703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August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1949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August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55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August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4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August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August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6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August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4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August 28,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August 28,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48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August 28,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1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August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August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9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August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04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/>
              <a:t>Laptop Price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395" y="3799420"/>
            <a:ext cx="5437187" cy="2265216"/>
          </a:xfrm>
        </p:spPr>
        <p:txBody>
          <a:bodyPr vert="horz" wrap="square" lIns="0" tIns="0" rIns="0" bIns="0" rtlCol="0" anchor="t">
            <a:normAutofit fontScale="92500" lnSpcReduction="20000"/>
          </a:bodyPr>
          <a:lstStyle/>
          <a:p>
            <a:r>
              <a:rPr lang="en-US" b="1" dirty="0">
                <a:solidFill>
                  <a:schemeClr val="tx1">
                    <a:alpha val="60000"/>
                  </a:schemeClr>
                </a:solidFill>
              </a:rPr>
              <a:t>By :- </a:t>
            </a:r>
          </a:p>
          <a:p>
            <a:r>
              <a:rPr lang="en-US" b="1" dirty="0">
                <a:solidFill>
                  <a:schemeClr val="tx1">
                    <a:alpha val="60000"/>
                  </a:schemeClr>
                </a:solidFill>
              </a:rPr>
              <a:t>Kathan Teldhune   </a:t>
            </a:r>
            <a:endParaRPr lang="en-US" sz="9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alpha val="60000"/>
                  </a:schemeClr>
                </a:solidFill>
              </a:rPr>
              <a:t>Sai Kiran Earla</a:t>
            </a:r>
            <a:endParaRPr lang="en-US" sz="9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 Parashivamurthi Chavan</a:t>
            </a:r>
          </a:p>
          <a:p>
            <a:br>
              <a:rPr lang="en-US" sz="900" dirty="0">
                <a:solidFill>
                  <a:srgbClr val="666666"/>
                </a:solidFill>
                <a:ea typeface="+mn-lt"/>
                <a:cs typeface="+mn-lt"/>
              </a:rPr>
            </a:br>
            <a:endParaRPr lang="en-US" sz="900">
              <a:solidFill>
                <a:srgbClr val="666666"/>
              </a:solidFill>
              <a:ea typeface="+mn-lt"/>
              <a:cs typeface="+mn-lt"/>
            </a:endParaRPr>
          </a:p>
        </p:txBody>
      </p:sp>
      <p:pic>
        <p:nvPicPr>
          <p:cNvPr id="4" name="Picture 3" descr="Free stock photo of analysis, analytics, application">
            <a:extLst>
              <a:ext uri="{FF2B5EF4-FFF2-40B4-BE49-F238E27FC236}">
                <a16:creationId xmlns:a16="http://schemas.microsoft.com/office/drawing/2014/main" id="{804AB02A-6718-12DB-4736-140D081D9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" r="28089" b="3"/>
          <a:stretch/>
        </p:blipFill>
        <p:spPr>
          <a:xfrm>
            <a:off x="6458617" y="281280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8F2D-E796-4D82-CE58-241365F8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Extracting data from Screen Resolution column, named as Touchscreen column.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474F8A6-1021-8A26-5BE9-6C744C14D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48" y="2203445"/>
            <a:ext cx="10657938" cy="3520091"/>
          </a:xfrm>
        </p:spPr>
      </p:pic>
    </p:spTree>
    <p:extLst>
      <p:ext uri="{BB962C8B-B14F-4D97-AF65-F5344CB8AC3E}">
        <p14:creationId xmlns:p14="http://schemas.microsoft.com/office/powerpoint/2010/main" val="283102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0BD00-3B18-90D9-4A8B-A29E5343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Comparing the Touchscreen column with the Target column.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9CA5131-091A-586C-4294-839E2E63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28" y="1943914"/>
            <a:ext cx="5281582" cy="4364811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C59F09E4-6C22-67BD-E154-B369C08D7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07364" y="1941017"/>
            <a:ext cx="5217229" cy="4367708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8218-267E-4BB5-63EC-17F7F780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+mj-lt"/>
                <a:cs typeface="+mj-lt"/>
              </a:rPr>
              <a:t>Extracting data from Screen Resolution column, named as Ips column.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3F7F9D-02D6-53C3-F6BE-429D35DF1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481" y="2333373"/>
            <a:ext cx="10647206" cy="3431951"/>
          </a:xfrm>
        </p:spPr>
      </p:pic>
    </p:spTree>
    <p:extLst>
      <p:ext uri="{BB962C8B-B14F-4D97-AF65-F5344CB8AC3E}">
        <p14:creationId xmlns:p14="http://schemas.microsoft.com/office/powerpoint/2010/main" val="856997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381CA-2F8E-48C4-E60A-7C0AB0C4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Comparing Ips column with the target column.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6C5DF5F-4198-93F9-9D4E-08578365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2" y="1939870"/>
            <a:ext cx="5298169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4" name="Content Placeholder 3" descr="A graph with blue squares&#10;&#10;Description automatically generated">
            <a:extLst>
              <a:ext uri="{FF2B5EF4-FFF2-40B4-BE49-F238E27FC236}">
                <a16:creationId xmlns:a16="http://schemas.microsoft.com/office/drawing/2014/main" id="{925F08C7-398E-9FEC-FE68-227421BFE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5705" y="1944564"/>
            <a:ext cx="5017202" cy="4220594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78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7E45-190D-89D9-561F-A34FD821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Extracting two new columns named as X res &amp; Y res from Screen resolution.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EBD385-92E9-0E62-356F-792137F2B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690" y="1870242"/>
            <a:ext cx="8869748" cy="4178407"/>
          </a:xfrm>
        </p:spPr>
      </p:pic>
    </p:spTree>
    <p:extLst>
      <p:ext uri="{BB962C8B-B14F-4D97-AF65-F5344CB8AC3E}">
        <p14:creationId xmlns:p14="http://schemas.microsoft.com/office/powerpoint/2010/main" val="377471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2EB9-591B-72C3-9F8E-35DC4650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4008220" cy="5294274"/>
          </a:xfrm>
        </p:spPr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By taking the square root of X and Y and dividing by inches, a new column called Ppi is created.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2895EE-9A82-3028-AB4D-E7F4C32D1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6505" y="543146"/>
            <a:ext cx="6705600" cy="2669208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7A1D73-2EFF-F81C-1E2B-932CEADA3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747" y="3653639"/>
            <a:ext cx="6796156" cy="24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6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1E97-3058-9105-96E3-5B724F17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49884"/>
            <a:ext cx="11091600" cy="1332000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Creating a function to extract first three words from Cpu Name column and reassigning it as Cpu Brand</a:t>
            </a:r>
            <a:r>
              <a:rPr lang="en-US">
                <a:ea typeface="+mj-lt"/>
                <a:cs typeface="+mj-lt"/>
              </a:rPr>
              <a:t>.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B8A619-E2B2-2FA7-3415-BC4B2D5CE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851" y="2102156"/>
            <a:ext cx="8928906" cy="4299885"/>
          </a:xfrm>
        </p:spPr>
      </p:pic>
    </p:spTree>
    <p:extLst>
      <p:ext uri="{BB962C8B-B14F-4D97-AF65-F5344CB8AC3E}">
        <p14:creationId xmlns:p14="http://schemas.microsoft.com/office/powerpoint/2010/main" val="269641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51BEF-1E66-9CA9-05F9-B90A0A22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0457495" cy="984885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3600"/>
              <a:t>Comparing Cpu Brand column with the target column.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3F286F37-438E-C341-CA01-7D693087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75" y="2039261"/>
            <a:ext cx="4135503" cy="423633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EDFACF-80CE-6147-3974-2807D6590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7632" y="2039261"/>
            <a:ext cx="4129262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79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D99A4-ACF0-418A-6C65-06E39ECD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9452539" cy="984885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3600"/>
              <a:t>Comparing Ram column with the Target column.</a:t>
            </a:r>
          </a:p>
        </p:txBody>
      </p:sp>
      <p:pic>
        <p:nvPicPr>
          <p:cNvPr id="5" name="Picture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975AB3C-CBE6-25F6-7BA8-F2F413D1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57" y="2039261"/>
            <a:ext cx="5232558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4" name="Content Placeholder 3" descr="A graph with blue bars&#10;&#10;Description automatically generated">
            <a:extLst>
              <a:ext uri="{FF2B5EF4-FFF2-40B4-BE49-F238E27FC236}">
                <a16:creationId xmlns:a16="http://schemas.microsoft.com/office/drawing/2014/main" id="{CA3556A9-C01F-9A9F-26A4-8CDD09086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6749" y="2042138"/>
            <a:ext cx="4851549" cy="4222412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1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A27F-DD3F-7BCC-AA1B-27B85302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ea typeface="+mj-lt"/>
                <a:cs typeface="+mj-lt"/>
              </a:rPr>
              <a:t>Splitting the memory column to separate the SSD &amp; HDD, then allocating them as the first and second columns.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EFFDD1-8CD3-CA79-51C4-D20225214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481" y="2102156"/>
            <a:ext cx="9615037" cy="4399277"/>
          </a:xfrm>
        </p:spPr>
      </p:pic>
    </p:spTree>
    <p:extLst>
      <p:ext uri="{BB962C8B-B14F-4D97-AF65-F5344CB8AC3E}">
        <p14:creationId xmlns:p14="http://schemas.microsoft.com/office/powerpoint/2010/main" val="183841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E8CE3-DA75-A2F4-96ED-6EB88DE2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>
                <a:latin typeface="Avenir Next LT Pro"/>
                <a:cs typeface="Calibri Light"/>
              </a:rPr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D08543B-2B0D-8E15-6678-192B2A711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323852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7227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9C6AB-9040-2A2E-2E67-40C9D6CC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95275"/>
            <a:ext cx="11091600" cy="1619130"/>
          </a:xfrm>
        </p:spPr>
        <p:txBody>
          <a:bodyPr>
            <a:noAutofit/>
          </a:bodyPr>
          <a:lstStyle/>
          <a:p>
            <a:r>
              <a:rPr lang="en-US" sz="3600">
                <a:ea typeface="+mj-lt"/>
                <a:cs typeface="+mj-lt"/>
              </a:rPr>
              <a:t>Creating a function to add the SSD column and following the same process for the HDD, Flash storage, and hybrid columns.</a:t>
            </a:r>
            <a:endParaRPr lang="en-US" sz="360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666B9A6-4C07-24BF-0E76-19C04B452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160" y="2102156"/>
            <a:ext cx="9738722" cy="4244668"/>
          </a:xfrm>
        </p:spPr>
      </p:pic>
    </p:spTree>
    <p:extLst>
      <p:ext uri="{BB962C8B-B14F-4D97-AF65-F5344CB8AC3E}">
        <p14:creationId xmlns:p14="http://schemas.microsoft.com/office/powerpoint/2010/main" val="208627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F3E4-5286-B7C8-6A74-78FB2851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32" y="582405"/>
            <a:ext cx="3847079" cy="1332000"/>
          </a:xfrm>
        </p:spPr>
        <p:txBody>
          <a:bodyPr>
            <a:noAutofit/>
          </a:bodyPr>
          <a:lstStyle/>
          <a:p>
            <a:r>
              <a:rPr lang="en-US" sz="3600"/>
              <a:t>Extarcting SSD, HDD, Flash storage, Hybrid column from Memory column.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2CD8BB-8C9E-4312-7B27-FCC599966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0374" y="589201"/>
            <a:ext cx="7556731" cy="5680319"/>
          </a:xfrm>
        </p:spPr>
      </p:pic>
    </p:spTree>
    <p:extLst>
      <p:ext uri="{BB962C8B-B14F-4D97-AF65-F5344CB8AC3E}">
        <p14:creationId xmlns:p14="http://schemas.microsoft.com/office/powerpoint/2010/main" val="415429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997E1D-F110-8652-981F-5779DD8C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Comparing Gpu Brand with the target column.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CB74FA0-FFDE-3B30-779E-6652FD895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375" y="549275"/>
            <a:ext cx="6920164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578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86AC-FFA8-68BC-CE2A-4C0833EB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Creating a function to extract first word from OpSys column and reassigning it as OS.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81C625B-C205-1E44-794C-4AAACAC18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911" y="2071562"/>
            <a:ext cx="9744350" cy="3886200"/>
          </a:xfrm>
        </p:spPr>
      </p:pic>
    </p:spTree>
    <p:extLst>
      <p:ext uri="{BB962C8B-B14F-4D97-AF65-F5344CB8AC3E}">
        <p14:creationId xmlns:p14="http://schemas.microsoft.com/office/powerpoint/2010/main" val="395009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39BBB1-14F9-6F59-AEEA-754B4BB4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/>
              <a:t>Comparing OS column with target column.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0B5BFF0-29F2-3842-AFBA-AF3EB5D54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9252" y="549275"/>
            <a:ext cx="6718410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051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03A13-606F-93E8-8586-4F45612C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16" y="1741971"/>
            <a:ext cx="3565524" cy="3034657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000"/>
              <a:t>Plotting a scatterplot to check the difference between Weight &amp; Price column.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68B3CAE6-2001-3826-3F4E-8F02C50F7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3733" y="549275"/>
            <a:ext cx="7269448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6218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5DBFC-570D-FC78-A470-BEBBA88F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Heatmap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CA02F2-09D8-6875-77F3-8FAA4F85A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50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/>
              <a:t>Correlation between variables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D68148E-CC8B-3970-2582-4543BD4F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044504"/>
            <a:ext cx="5102225" cy="4770579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4182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BA8B71-A7F5-C9FE-3FA5-00E290964CB5}"/>
              </a:ext>
            </a:extLst>
          </p:cNvPr>
          <p:cNvSpPr/>
          <p:nvPr/>
        </p:nvSpPr>
        <p:spPr>
          <a:xfrm>
            <a:off x="3305575" y="1102752"/>
            <a:ext cx="7609267" cy="45719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PREDICTIVE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150733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938CB8-A364-7F55-FFD8-3618FA931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64" y="2853788"/>
            <a:ext cx="11697115" cy="19462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4D670-E335-92B7-57C1-090BF1323F53}"/>
              </a:ext>
            </a:extLst>
          </p:cNvPr>
          <p:cNvSpPr txBox="1"/>
          <p:nvPr/>
        </p:nvSpPr>
        <p:spPr>
          <a:xfrm>
            <a:off x="427934" y="414130"/>
            <a:ext cx="111124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ea typeface="+mn-lt"/>
                <a:cs typeface="+mn-lt"/>
              </a:rPr>
              <a:t>Obtaining dummy values for categorical data to transform into continuous variables.</a:t>
            </a:r>
            <a:endParaRPr lang="en-US" dirty="0"/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C0EF3DB-874D-B9AA-F294-7FD037B1A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53" y="5179376"/>
            <a:ext cx="6674678" cy="10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24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628CA1-A3C3-F347-FE0F-00D2076AE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3" y="1316085"/>
            <a:ext cx="2916030" cy="2450047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3FC66E-597A-336D-A6A0-2C4CA622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499" y="1335438"/>
            <a:ext cx="2695160" cy="245278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9BDE76C-9CE6-E6D1-D5F4-BF261E60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647" y="1318779"/>
            <a:ext cx="2592388" cy="2436308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201A9F-F31A-04FC-B942-3C82D6985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4151" y="1330992"/>
            <a:ext cx="2628900" cy="2446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F527D6-D616-0A94-1157-DB068C2C88D5}"/>
              </a:ext>
            </a:extLst>
          </p:cNvPr>
          <p:cNvSpPr txBox="1"/>
          <p:nvPr/>
        </p:nvSpPr>
        <p:spPr>
          <a:xfrm>
            <a:off x="220869" y="4182717"/>
            <a:ext cx="29541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Linear Regression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A5D48-506D-1B71-8641-95897196B217}"/>
              </a:ext>
            </a:extLst>
          </p:cNvPr>
          <p:cNvSpPr txBox="1"/>
          <p:nvPr/>
        </p:nvSpPr>
        <p:spPr>
          <a:xfrm>
            <a:off x="3445565" y="4185478"/>
            <a:ext cx="25952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2. K Nearest  Neighbor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D3AA6-756E-ECEA-3EFC-6BE05F521001}"/>
              </a:ext>
            </a:extLst>
          </p:cNvPr>
          <p:cNvSpPr txBox="1"/>
          <p:nvPr/>
        </p:nvSpPr>
        <p:spPr>
          <a:xfrm>
            <a:off x="6430064" y="4185478"/>
            <a:ext cx="2581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3. Decision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07B9A-E45E-197C-26BB-844566AC104B}"/>
              </a:ext>
            </a:extLst>
          </p:cNvPr>
          <p:cNvSpPr txBox="1"/>
          <p:nvPr/>
        </p:nvSpPr>
        <p:spPr>
          <a:xfrm>
            <a:off x="9265477" y="4185478"/>
            <a:ext cx="2581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4. Random Forest</a:t>
            </a:r>
          </a:p>
        </p:txBody>
      </p:sp>
    </p:spTree>
    <p:extLst>
      <p:ext uri="{BB962C8B-B14F-4D97-AF65-F5344CB8AC3E}">
        <p14:creationId xmlns:p14="http://schemas.microsoft.com/office/powerpoint/2010/main" val="262053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7C4E4-5878-B1AE-76B7-CA11998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997855"/>
          </a:xfrm>
        </p:spPr>
        <p:txBody>
          <a:bodyPr wrap="square" anchor="t">
            <a:normAutofit/>
          </a:bodyPr>
          <a:lstStyle/>
          <a:p>
            <a:r>
              <a:rPr lang="en-US"/>
              <a:t>Agenda 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4BCA104E-0EEB-7249-7B7B-39E44BCC5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79892"/>
              </p:ext>
            </p:extLst>
          </p:nvPr>
        </p:nvGraphicFramePr>
        <p:xfrm>
          <a:off x="5495096" y="-124653"/>
          <a:ext cx="6333779" cy="6846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193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A8AF4-9550-DDEB-8AC9-596BF0C1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549275"/>
            <a:ext cx="9217026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9600" b="1"/>
              <a:t>THANK YOU !!!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090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F395BB-6374-B585-322F-C23847196991}"/>
              </a:ext>
            </a:extLst>
          </p:cNvPr>
          <p:cNvSpPr/>
          <p:nvPr/>
        </p:nvSpPr>
        <p:spPr>
          <a:xfrm>
            <a:off x="3305575" y="1102752"/>
            <a:ext cx="7609267" cy="45719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Avenir Next LT Pro"/>
              </a:rPr>
              <a:t>DATA </a:t>
            </a:r>
          </a:p>
          <a:p>
            <a:pPr algn="ctr"/>
            <a:r>
              <a:rPr lang="en-US" sz="4800" b="1" dirty="0">
                <a:solidFill>
                  <a:srgbClr val="FFFFFF"/>
                </a:solidFill>
                <a:latin typeface="Avenir Next LT Pro"/>
              </a:rPr>
              <a:t>VISUALIZATION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6278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C0BB3-127F-8574-1E8F-9DD7DE29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Problem Statement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4C42-70EB-EF8F-2BC2-2ED448C4A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619186" cy="3179406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Font typeface="Wingdings"/>
              <a:buChar char="Ø"/>
            </a:pPr>
            <a:r>
              <a:rPr lang="en-US" sz="1800" b="1" dirty="0">
                <a:ea typeface="+mn-lt"/>
                <a:cs typeface="+mn-lt"/>
              </a:rPr>
              <a:t>The problem statement is that if a customer wishes to buy a laptop, our model should be able to deliver a preliminary price based on the user's parameters. Despite the fact that it appears to be a basic project or a growing model, the dataset we have is raw and requires extensive feature engineering.</a:t>
            </a:r>
            <a:endParaRPr lang="en-US" sz="1800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71C9B2-A657-40E5-BAB2-8830CAB2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79" y="2894081"/>
            <a:ext cx="7609279" cy="260821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1CE01D-FF00-D504-070D-1EC1173D07CE}"/>
              </a:ext>
            </a:extLst>
          </p:cNvPr>
          <p:cNvSpPr txBox="1"/>
          <p:nvPr/>
        </p:nvSpPr>
        <p:spPr>
          <a:xfrm>
            <a:off x="6876782" y="1092020"/>
            <a:ext cx="537961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/>
              <a:t>Attribute Information</a:t>
            </a:r>
          </a:p>
        </p:txBody>
      </p:sp>
    </p:spTree>
    <p:extLst>
      <p:ext uri="{BB962C8B-B14F-4D97-AF65-F5344CB8AC3E}">
        <p14:creationId xmlns:p14="http://schemas.microsoft.com/office/powerpoint/2010/main" val="107286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6E0BD-C69D-4A33-B804-AAC23B0D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Comparing the Company column with the Target column(Price)</a:t>
            </a:r>
          </a:p>
        </p:txBody>
      </p:sp>
      <p:pic>
        <p:nvPicPr>
          <p:cNvPr id="6" name="Content Placeholder 3" descr="A screen shot of a graph">
            <a:extLst>
              <a:ext uri="{FF2B5EF4-FFF2-40B4-BE49-F238E27FC236}">
                <a16:creationId xmlns:a16="http://schemas.microsoft.com/office/drawing/2014/main" id="{787AC0B8-2393-BCC3-38C1-2712997A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97" y="1804393"/>
            <a:ext cx="4946374" cy="442920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4" name="Content Placeholder 3" descr="A graph with green bars&#10;&#10;Description automatically generated">
            <a:extLst>
              <a:ext uri="{FF2B5EF4-FFF2-40B4-BE49-F238E27FC236}">
                <a16:creationId xmlns:a16="http://schemas.microsoft.com/office/drawing/2014/main" id="{F03D32E6-4C98-852E-4718-56DB9942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41" y="1804393"/>
            <a:ext cx="4720369" cy="442920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A72EB-E86A-FBF3-C25F-F19C2BF5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Comparing TypeName column with the Target column.</a:t>
            </a: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FECF376-ACC5-EBF9-F128-317152BB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3" y="1707802"/>
            <a:ext cx="5128700" cy="460092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 shot of a graph&#10;&#10;Description automatically generated">
            <a:extLst>
              <a:ext uri="{FF2B5EF4-FFF2-40B4-BE49-F238E27FC236}">
                <a16:creationId xmlns:a16="http://schemas.microsoft.com/office/drawing/2014/main" id="{0881267D-67F7-A7AB-7F43-176C1B9DC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8807" y="1705368"/>
            <a:ext cx="4602105" cy="4602104"/>
          </a:xfrm>
        </p:spPr>
      </p:pic>
    </p:spTree>
    <p:extLst>
      <p:ext uri="{BB962C8B-B14F-4D97-AF65-F5344CB8AC3E}">
        <p14:creationId xmlns:p14="http://schemas.microsoft.com/office/powerpoint/2010/main" val="187760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C4B23-5F0A-844C-1EDD-4667433D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Plotting a scatterplot of Inches column with the Target column</a:t>
            </a:r>
          </a:p>
        </p:txBody>
      </p: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DCF34207-FD5A-136D-5DD6-C728A18B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700469"/>
            <a:ext cx="6973882" cy="5457062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8EE99EA-5D6E-BCFF-E53C-8256071B4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9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3DA5594-F7AC-5507-D404-0D28E0C2A847}"/>
              </a:ext>
            </a:extLst>
          </p:cNvPr>
          <p:cNvSpPr/>
          <p:nvPr/>
        </p:nvSpPr>
        <p:spPr>
          <a:xfrm>
            <a:off x="3305575" y="1102752"/>
            <a:ext cx="7609267" cy="45719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FEATURE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386825857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418</Words>
  <Application>Microsoft Office PowerPoint</Application>
  <PresentationFormat>Widescreen</PresentationFormat>
  <Paragraphs>52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Avenir Next LT Pro</vt:lpstr>
      <vt:lpstr>Wingdings</vt:lpstr>
      <vt:lpstr>3DFloatVTI</vt:lpstr>
      <vt:lpstr>Laptop Price Prediction</vt:lpstr>
      <vt:lpstr>Introduction</vt:lpstr>
      <vt:lpstr>Agenda </vt:lpstr>
      <vt:lpstr>PowerPoint Presentation</vt:lpstr>
      <vt:lpstr>Problem Statement</vt:lpstr>
      <vt:lpstr>Comparing the Company column with the Target column(Price)</vt:lpstr>
      <vt:lpstr>Comparing TypeName column with the Target column.</vt:lpstr>
      <vt:lpstr>Plotting a scatterplot of Inches column with the Target column</vt:lpstr>
      <vt:lpstr>PowerPoint Presentation</vt:lpstr>
      <vt:lpstr>Extracting data from Screen Resolution column, named as Touchscreen column.</vt:lpstr>
      <vt:lpstr>Comparing the Touchscreen column with the Target column.</vt:lpstr>
      <vt:lpstr>Extracting data from Screen Resolution column, named as Ips column.</vt:lpstr>
      <vt:lpstr>Comparing Ips column with the target column.</vt:lpstr>
      <vt:lpstr>Extracting two new columns named as X res &amp; Y res from Screen resolution.</vt:lpstr>
      <vt:lpstr>By taking the square root of X and Y and dividing by inches, a new column called Ppi is created.</vt:lpstr>
      <vt:lpstr>Creating a function to extract first three words from Cpu Name column and reassigning it as Cpu Brand.</vt:lpstr>
      <vt:lpstr>Comparing Cpu Brand column with the target column.</vt:lpstr>
      <vt:lpstr>Comparing Ram column with the Target column.</vt:lpstr>
      <vt:lpstr>Splitting the memory column to separate the SSD &amp; HDD, then allocating them as the first and second columns.</vt:lpstr>
      <vt:lpstr>Creating a function to add the SSD column and following the same process for the HDD, Flash storage, and hybrid columns.</vt:lpstr>
      <vt:lpstr>Extarcting SSD, HDD, Flash storage, Hybrid column from Memory column.</vt:lpstr>
      <vt:lpstr>Comparing Gpu Brand with the target column.</vt:lpstr>
      <vt:lpstr>Creating a function to extract first word from OpSys column and reassigning it as OS.</vt:lpstr>
      <vt:lpstr>Comparing OS column with target column.</vt:lpstr>
      <vt:lpstr>Plotting a scatterplot to check the difference between Weight &amp; Price column.</vt:lpstr>
      <vt:lpstr>Heatmap</vt:lpstr>
      <vt:lpstr>PowerPoint Presentation</vt:lpstr>
      <vt:lpstr>PowerPoint Presentation</vt:lpstr>
      <vt:lpstr>PowerPoint Presentation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Sai Kirann</cp:lastModifiedBy>
  <cp:revision>838</cp:revision>
  <dcterms:created xsi:type="dcterms:W3CDTF">2023-08-13T15:54:45Z</dcterms:created>
  <dcterms:modified xsi:type="dcterms:W3CDTF">2023-08-28T10:50:02Z</dcterms:modified>
</cp:coreProperties>
</file>